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sldIdLst>
    <p:sldId id="291" r:id="rId2"/>
  </p:sldIdLst>
  <p:sldSz cx="43891200" cy="32918400"/>
  <p:notesSz cx="32462788" cy="43435588"/>
  <p:defaultTextStyle>
    <a:defPPr>
      <a:defRPr lang="en-US"/>
    </a:defPPr>
    <a:lvl1pPr marL="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7843"/>
    <a:srgbClr val="068148"/>
    <a:srgbClr val="FF6A06"/>
    <a:srgbClr val="E3E9E5"/>
    <a:srgbClr val="3B7193"/>
    <a:srgbClr val="2C556E"/>
    <a:srgbClr val="E7E7E5"/>
    <a:srgbClr val="E4E7E8"/>
    <a:srgbClr val="EDE8DF"/>
    <a:srgbClr val="E0E9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52" autoAdjust="0"/>
    <p:restoredTop sz="94411" autoAdjust="0"/>
  </p:normalViewPr>
  <p:slideViewPr>
    <p:cSldViewPr snapToGrid="0" snapToObjects="1" showGuides="1">
      <p:cViewPr varScale="1">
        <p:scale>
          <a:sx n="27" d="100"/>
          <a:sy n="27" d="100"/>
        </p:scale>
        <p:origin x="-2272" y="-96"/>
      </p:cViewPr>
      <p:guideLst>
        <p:guide orient="horz" pos="3318"/>
        <p:guide orient="horz" pos="288"/>
        <p:guide orient="horz" pos="20160"/>
        <p:guide orient="horz"/>
        <p:guide pos="6758"/>
        <p:guide pos="20904"/>
        <p:guide pos="7082"/>
        <p:guide pos="20582"/>
        <p:guide pos="27330"/>
        <p:guide pos="3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77" d="100"/>
          <a:sy n="77" d="100"/>
        </p:scale>
        <p:origin x="-3138" y="-108"/>
      </p:cViewPr>
      <p:guideLst>
        <p:guide orient="horz" pos="13681"/>
        <p:guide pos="1022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commentAuthors" Target="commentAuthor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4067208" cy="2171779"/>
          </a:xfrm>
          <a:prstGeom prst="rect">
            <a:avLst/>
          </a:prstGeom>
        </p:spPr>
        <p:txBody>
          <a:bodyPr vert="horz" lIns="433700" tIns="216850" rIns="433700" bIns="216850" rtlCol="0"/>
          <a:lstStyle>
            <a:lvl1pPr algn="l">
              <a:defRPr sz="57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8388068" y="0"/>
            <a:ext cx="14067208" cy="2171779"/>
          </a:xfrm>
          <a:prstGeom prst="rect">
            <a:avLst/>
          </a:prstGeom>
        </p:spPr>
        <p:txBody>
          <a:bodyPr vert="horz" lIns="433700" tIns="216850" rIns="433700" bIns="216850" rtlCol="0"/>
          <a:lstStyle>
            <a:lvl1pPr algn="r">
              <a:defRPr sz="5700"/>
            </a:lvl1pPr>
          </a:lstStyle>
          <a:p>
            <a:fld id="{E6CC2317-6751-4CD4-9995-8782DD78E936}" type="datetimeFigureOut">
              <a:rPr lang="en-US" smtClean="0"/>
              <a:pPr/>
              <a:t>8/30/11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73688" y="3257550"/>
            <a:ext cx="21715412" cy="16287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33700" tIns="216850" rIns="433700" bIns="21685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246279" y="20631904"/>
            <a:ext cx="25970230" cy="19546015"/>
          </a:xfrm>
          <a:prstGeom prst="rect">
            <a:avLst/>
          </a:prstGeom>
        </p:spPr>
        <p:txBody>
          <a:bodyPr vert="horz" lIns="433700" tIns="216850" rIns="433700" bIns="21685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1256270"/>
            <a:ext cx="14067208" cy="2171779"/>
          </a:xfrm>
          <a:prstGeom prst="rect">
            <a:avLst/>
          </a:prstGeom>
        </p:spPr>
        <p:txBody>
          <a:bodyPr vert="horz" lIns="433700" tIns="216850" rIns="433700" bIns="216850" rtlCol="0" anchor="b"/>
          <a:lstStyle>
            <a:lvl1pPr algn="l">
              <a:defRPr sz="57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8388068" y="41256270"/>
            <a:ext cx="14067208" cy="2171779"/>
          </a:xfrm>
          <a:prstGeom prst="rect">
            <a:avLst/>
          </a:prstGeom>
        </p:spPr>
        <p:txBody>
          <a:bodyPr vert="horz" lIns="433700" tIns="216850" rIns="433700" bIns="216850" rtlCol="0" anchor="b"/>
          <a:lstStyle>
            <a:lvl1pPr algn="r">
              <a:defRPr sz="57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797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4 columns"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242675" y="457202"/>
            <a:ext cx="21431250" cy="14478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here to add the poster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27049" y="6021370"/>
            <a:ext cx="101965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27049" y="5267325"/>
            <a:ext cx="10196513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(click to edit) INTRODUCTION or ABSTRACT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3457575" y="12192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6147375" y="12192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17525" y="14197507"/>
            <a:ext cx="10210799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(click to edit)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252201" y="6021371"/>
            <a:ext cx="21421724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242675" y="5267326"/>
            <a:ext cx="21431250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(click to edit)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1252201" y="20505756"/>
            <a:ext cx="21421724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1252201" y="19751711"/>
            <a:ext cx="21421724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3185100" y="5267325"/>
            <a:ext cx="10201275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(click to edit)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3185099" y="6021370"/>
            <a:ext cx="10201275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3185098" y="14257357"/>
            <a:ext cx="10201275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(click to edit)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3185097" y="15011402"/>
            <a:ext cx="10201275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3185095" y="25679401"/>
            <a:ext cx="10201275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(click to edit)  ACKNOWLEDGEMENTS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3185096" y="26433446"/>
            <a:ext cx="10201275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527049" y="14951552"/>
            <a:ext cx="10201275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10855052" y="21783675"/>
            <a:ext cx="101965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21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9278981" y="25444381"/>
            <a:ext cx="6810102" cy="51037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11252201" y="3185162"/>
            <a:ext cx="21421724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2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11242675" y="1905002"/>
            <a:ext cx="21431250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2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76" name="Picture Placeholder 13"/>
          <p:cNvSpPr>
            <a:spLocks noGrp="1"/>
          </p:cNvSpPr>
          <p:nvPr>
            <p:ph type="pic" sz="quarter" idx="152" hasCustomPrompt="1"/>
          </p:nvPr>
        </p:nvSpPr>
        <p:spPr>
          <a:xfrm>
            <a:off x="-9278981" y="25444381"/>
            <a:ext cx="6810102" cy="51037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79" name="Picture Placeholder 13"/>
          <p:cNvSpPr>
            <a:spLocks noGrp="1"/>
          </p:cNvSpPr>
          <p:nvPr>
            <p:ph type="pic" sz="quarter" idx="153" hasCustomPrompt="1"/>
          </p:nvPr>
        </p:nvSpPr>
        <p:spPr>
          <a:xfrm>
            <a:off x="-9278981" y="25444381"/>
            <a:ext cx="6810102" cy="51037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0" name="Picture Placeholder 13"/>
          <p:cNvSpPr>
            <a:spLocks noGrp="1"/>
          </p:cNvSpPr>
          <p:nvPr>
            <p:ph type="pic" sz="quarter" idx="154" hasCustomPrompt="1"/>
          </p:nvPr>
        </p:nvSpPr>
        <p:spPr>
          <a:xfrm>
            <a:off x="-9278981" y="25444381"/>
            <a:ext cx="6810102" cy="51037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1" name="Picture Placeholder 13"/>
          <p:cNvSpPr>
            <a:spLocks noGrp="1"/>
          </p:cNvSpPr>
          <p:nvPr>
            <p:ph type="pic" sz="quarter" idx="155" hasCustomPrompt="1"/>
          </p:nvPr>
        </p:nvSpPr>
        <p:spPr>
          <a:xfrm>
            <a:off x="-9278981" y="25444381"/>
            <a:ext cx="6810102" cy="51037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2" name="Picture Placeholder 13"/>
          <p:cNvSpPr>
            <a:spLocks noGrp="1"/>
          </p:cNvSpPr>
          <p:nvPr>
            <p:ph type="pic" sz="quarter" idx="156" hasCustomPrompt="1"/>
          </p:nvPr>
        </p:nvSpPr>
        <p:spPr>
          <a:xfrm>
            <a:off x="-9278981" y="25444381"/>
            <a:ext cx="6810102" cy="51037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8" name="Picture Placeholder 13"/>
          <p:cNvSpPr>
            <a:spLocks noGrp="1"/>
          </p:cNvSpPr>
          <p:nvPr>
            <p:ph type="pic" sz="quarter" idx="157" hasCustomPrompt="1"/>
          </p:nvPr>
        </p:nvSpPr>
        <p:spPr>
          <a:xfrm>
            <a:off x="-9278981" y="25444381"/>
            <a:ext cx="6810102" cy="51037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0" name="Picture Placeholder 13"/>
          <p:cNvSpPr>
            <a:spLocks noGrp="1"/>
          </p:cNvSpPr>
          <p:nvPr>
            <p:ph type="pic" sz="quarter" idx="158" hasCustomPrompt="1"/>
          </p:nvPr>
        </p:nvSpPr>
        <p:spPr>
          <a:xfrm>
            <a:off x="-9278981" y="25444381"/>
            <a:ext cx="6810102" cy="510372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02" name="Text Placeholder 5"/>
          <p:cNvSpPr>
            <a:spLocks noGrp="1"/>
          </p:cNvSpPr>
          <p:nvPr>
            <p:ph type="body" sz="quarter" idx="167" hasCustomPrompt="1"/>
          </p:nvPr>
        </p:nvSpPr>
        <p:spPr>
          <a:xfrm>
            <a:off x="-10857229" y="18823494"/>
            <a:ext cx="1019651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4" name="Text Placeholder 3"/>
          <p:cNvSpPr>
            <a:spLocks noGrp="1"/>
          </p:cNvSpPr>
          <p:nvPr>
            <p:ph type="body" sz="quarter" idx="168" hasCustomPrompt="1"/>
          </p:nvPr>
        </p:nvSpPr>
        <p:spPr>
          <a:xfrm>
            <a:off x="-10855052" y="21783675"/>
            <a:ext cx="101965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05" name="Text Placeholder 3"/>
          <p:cNvSpPr>
            <a:spLocks noGrp="1"/>
          </p:cNvSpPr>
          <p:nvPr>
            <p:ph type="body" sz="quarter" idx="169" hasCustomPrompt="1"/>
          </p:nvPr>
        </p:nvSpPr>
        <p:spPr>
          <a:xfrm>
            <a:off x="-10855052" y="21783675"/>
            <a:ext cx="101965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06" name="Text Placeholder 3"/>
          <p:cNvSpPr>
            <a:spLocks noGrp="1"/>
          </p:cNvSpPr>
          <p:nvPr>
            <p:ph type="body" sz="quarter" idx="170" hasCustomPrompt="1"/>
          </p:nvPr>
        </p:nvSpPr>
        <p:spPr>
          <a:xfrm>
            <a:off x="-10855052" y="21783675"/>
            <a:ext cx="101965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07" name="Text Placeholder 3"/>
          <p:cNvSpPr>
            <a:spLocks noGrp="1"/>
          </p:cNvSpPr>
          <p:nvPr>
            <p:ph type="body" sz="quarter" idx="171" hasCustomPrompt="1"/>
          </p:nvPr>
        </p:nvSpPr>
        <p:spPr>
          <a:xfrm>
            <a:off x="-10855052" y="21783675"/>
            <a:ext cx="101965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08" name="Text Placeholder 3"/>
          <p:cNvSpPr>
            <a:spLocks noGrp="1"/>
          </p:cNvSpPr>
          <p:nvPr>
            <p:ph type="body" sz="quarter" idx="172" hasCustomPrompt="1"/>
          </p:nvPr>
        </p:nvSpPr>
        <p:spPr>
          <a:xfrm>
            <a:off x="-10855052" y="21783675"/>
            <a:ext cx="101965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09" name="Text Placeholder 3"/>
          <p:cNvSpPr>
            <a:spLocks noGrp="1"/>
          </p:cNvSpPr>
          <p:nvPr>
            <p:ph type="body" sz="quarter" idx="173" hasCustomPrompt="1"/>
          </p:nvPr>
        </p:nvSpPr>
        <p:spPr>
          <a:xfrm>
            <a:off x="-10855052" y="21783675"/>
            <a:ext cx="101965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10" name="Text Placeholder 3"/>
          <p:cNvSpPr>
            <a:spLocks noGrp="1"/>
          </p:cNvSpPr>
          <p:nvPr>
            <p:ph type="body" sz="quarter" idx="174" hasCustomPrompt="1"/>
          </p:nvPr>
        </p:nvSpPr>
        <p:spPr>
          <a:xfrm>
            <a:off x="-10855052" y="21783675"/>
            <a:ext cx="101965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13" name="Text Placeholder 3"/>
          <p:cNvSpPr>
            <a:spLocks noGrp="1"/>
          </p:cNvSpPr>
          <p:nvPr>
            <p:ph type="body" sz="quarter" idx="175" hasCustomPrompt="1"/>
          </p:nvPr>
        </p:nvSpPr>
        <p:spPr>
          <a:xfrm>
            <a:off x="-10855052" y="21783675"/>
            <a:ext cx="101965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14" name="Text Placeholder 5"/>
          <p:cNvSpPr>
            <a:spLocks noGrp="1"/>
          </p:cNvSpPr>
          <p:nvPr>
            <p:ph type="body" sz="quarter" idx="176" hasCustomPrompt="1"/>
          </p:nvPr>
        </p:nvSpPr>
        <p:spPr>
          <a:xfrm>
            <a:off x="-10857229" y="18823494"/>
            <a:ext cx="1019651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15" name="Text Placeholder 5"/>
          <p:cNvSpPr>
            <a:spLocks noGrp="1"/>
          </p:cNvSpPr>
          <p:nvPr>
            <p:ph type="body" sz="quarter" idx="177" hasCustomPrompt="1"/>
          </p:nvPr>
        </p:nvSpPr>
        <p:spPr>
          <a:xfrm>
            <a:off x="-10857229" y="18823494"/>
            <a:ext cx="1019651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16" name="Text Placeholder 5"/>
          <p:cNvSpPr>
            <a:spLocks noGrp="1"/>
          </p:cNvSpPr>
          <p:nvPr>
            <p:ph type="body" sz="quarter" idx="178" hasCustomPrompt="1"/>
          </p:nvPr>
        </p:nvSpPr>
        <p:spPr>
          <a:xfrm>
            <a:off x="-10857229" y="18823494"/>
            <a:ext cx="1019651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17" name="Text Placeholder 5"/>
          <p:cNvSpPr>
            <a:spLocks noGrp="1"/>
          </p:cNvSpPr>
          <p:nvPr>
            <p:ph type="body" sz="quarter" idx="179" hasCustomPrompt="1"/>
          </p:nvPr>
        </p:nvSpPr>
        <p:spPr>
          <a:xfrm>
            <a:off x="-10857229" y="18823494"/>
            <a:ext cx="1019651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18" name="Text Placeholder 5"/>
          <p:cNvSpPr>
            <a:spLocks noGrp="1"/>
          </p:cNvSpPr>
          <p:nvPr>
            <p:ph type="body" sz="quarter" idx="180" hasCustomPrompt="1"/>
          </p:nvPr>
        </p:nvSpPr>
        <p:spPr>
          <a:xfrm>
            <a:off x="-10857229" y="18823494"/>
            <a:ext cx="1019651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19" name="Text Placeholder 5"/>
          <p:cNvSpPr>
            <a:spLocks noGrp="1"/>
          </p:cNvSpPr>
          <p:nvPr>
            <p:ph type="body" sz="quarter" idx="181" hasCustomPrompt="1"/>
          </p:nvPr>
        </p:nvSpPr>
        <p:spPr>
          <a:xfrm>
            <a:off x="-10857229" y="18823494"/>
            <a:ext cx="1019651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0" name="Text Placeholder 5"/>
          <p:cNvSpPr>
            <a:spLocks noGrp="1"/>
          </p:cNvSpPr>
          <p:nvPr>
            <p:ph type="body" sz="quarter" idx="182" hasCustomPrompt="1"/>
          </p:nvPr>
        </p:nvSpPr>
        <p:spPr>
          <a:xfrm>
            <a:off x="-10857229" y="18823494"/>
            <a:ext cx="1019651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2" name="Text Placeholder 5"/>
          <p:cNvSpPr>
            <a:spLocks noGrp="1"/>
          </p:cNvSpPr>
          <p:nvPr>
            <p:ph type="body" sz="quarter" idx="183" hasCustomPrompt="1"/>
          </p:nvPr>
        </p:nvSpPr>
        <p:spPr>
          <a:xfrm>
            <a:off x="-10857229" y="18823494"/>
            <a:ext cx="1019651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www.facebook.com/pages/PosterPresentationscom/217914411419?v=app_4949752878&amp;ref=ts" TargetMode="External"/><Relationship Id="rId5" Type="http://schemas.openxmlformats.org/officeDocument/2006/relationships/image" Target="../media/image2.jpe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3E9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4542166" y="0"/>
            <a:ext cx="10050462" cy="32918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40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4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3200" baseline="0" dirty="0" smtClean="0">
                <a:latin typeface="Trebuchet MS" pitchFamily="34" charset="0"/>
              </a:rPr>
            </a:br>
            <a:r>
              <a:rPr lang="en-US" sz="32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40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Go to the </a:t>
            </a:r>
            <a:r>
              <a:rPr lang="en-US" sz="3200" baseline="0" dirty="0" smtClean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200" baseline="0" dirty="0" smtClean="0">
                <a:latin typeface="Trebuchet MS" pitchFamily="34" charset="0"/>
              </a:rPr>
            </a:b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3134780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template was specifically designed for a 48x36 tri-fold presentation.</a:t>
            </a:r>
            <a:r>
              <a:rPr lang="en-US" sz="3200" baseline="0" dirty="0" smtClean="0">
                <a:latin typeface="Trebuchet MS" pitchFamily="34" charset="0"/>
              </a:rPr>
              <a:t> I</a:t>
            </a:r>
            <a:r>
              <a:rPr lang="en-US" sz="3200" dirty="0" smtClean="0">
                <a:latin typeface="Trebuchet MS" pitchFamily="34" charset="0"/>
              </a:rPr>
              <a:t>ts</a:t>
            </a:r>
            <a:r>
              <a:rPr lang="en-US" sz="3200" baseline="0" dirty="0" smtClean="0">
                <a:latin typeface="Trebuchet MS" pitchFamily="34" charset="0"/>
              </a:rPr>
              <a:t> layout should not be changed or it may not fit on a standard board</a:t>
            </a:r>
            <a:r>
              <a:rPr lang="en-US" sz="3200" dirty="0" smtClean="0">
                <a:latin typeface="Trebuchet MS" pitchFamily="34" charset="0"/>
              </a:rPr>
              <a:t>.</a:t>
            </a:r>
            <a:r>
              <a:rPr lang="en-US" sz="3200" baseline="0" dirty="0" smtClean="0">
                <a:latin typeface="Trebuchet MS" pitchFamily="34" charset="0"/>
              </a:rPr>
              <a:t> It has a one foot column on the left, a 2 foot column in the middle and a 1 foot column on the right.</a:t>
            </a:r>
            <a:endParaRPr lang="en-US" sz="3200" dirty="0" smtClean="0"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aseline="0" dirty="0" smtClean="0">
                <a:latin typeface="Trebuchet MS" pitchFamily="34" charset="0"/>
              </a:rPr>
              <a:t>The columns in the provided layout are fixed and cannot be moved but advanced users can modify any layout by going to VIEW and then SLIDE MASTER.</a:t>
            </a: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TEXT: </a:t>
            </a:r>
            <a:r>
              <a:rPr lang="en-US" sz="32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PHOTOS: </a:t>
            </a:r>
            <a:r>
              <a:rPr lang="en-US" sz="32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3200" u="sng" baseline="0" dirty="0" smtClean="0">
                <a:latin typeface="Trebuchet MS" pitchFamily="34" charset="0"/>
              </a:rPr>
              <a:t>first</a:t>
            </a:r>
            <a:r>
              <a:rPr lang="en-US" sz="32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TABLES: </a:t>
            </a:r>
            <a:r>
              <a:rPr lang="en-US" sz="3200" baseline="0" dirty="0" smtClean="0">
                <a:latin typeface="Trebuchet MS" pitchFamily="34" charset="0"/>
              </a:rPr>
              <a:t>You can copy and paste a table from an external document onto this poster template. To adjust  the way the text fits within the cells of a table that has been pasted, </a:t>
            </a:r>
            <a:r>
              <a:rPr lang="en-US" sz="3200" u="sng" baseline="0" dirty="0" smtClean="0">
                <a:latin typeface="Trebuchet MS" pitchFamily="34" charset="0"/>
              </a:rPr>
              <a:t>right-click</a:t>
            </a:r>
            <a:r>
              <a:rPr lang="en-US" sz="3200" baseline="0" dirty="0" smtClean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3134780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3134780"/>
            <a:r>
              <a:rPr lang="en-US" sz="3200" baseline="0" smtClean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2000" baseline="0" dirty="0" smtClean="0">
              <a:latin typeface="Trebuchet MS" pitchFamily="34" charset="0"/>
            </a:endParaRPr>
          </a:p>
          <a:p>
            <a:pPr defTabSz="4389219"/>
            <a:endParaRPr lang="en-US" sz="2000" dirty="0" smtClean="0">
              <a:latin typeface="Trebuchet MS" pitchFamily="34" charset="0"/>
            </a:endParaRPr>
          </a:p>
          <a:p>
            <a:pPr algn="ctr"/>
            <a:endParaRPr lang="en-US" sz="2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2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200" b="1" dirty="0">
              <a:latin typeface="Trebuchet MS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0722428" y="-19596"/>
            <a:ext cx="10050462" cy="32918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44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2007 template produces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 36”x48” tri-fold presentation  poster. It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3200" baseline="0" dirty="0" smtClean="0">
                <a:latin typeface="Trebuchet MS" pitchFamily="34" charset="0"/>
              </a:rPr>
              <a:t> text, and graphics</a:t>
            </a:r>
            <a:r>
              <a:rPr lang="en-US" sz="3200" dirty="0" smtClean="0">
                <a:latin typeface="Trebuchet MS" pitchFamily="34" charset="0"/>
              </a:rPr>
              <a:t>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it to create your presentation. Then send</a:t>
            </a:r>
            <a:r>
              <a:rPr lang="en-US" sz="3200" baseline="0" dirty="0" smtClean="0">
                <a:latin typeface="Trebuchet MS" pitchFamily="34" charset="0"/>
              </a:rPr>
              <a:t> it </a:t>
            </a:r>
            <a:r>
              <a:rPr lang="en-US" sz="3200" dirty="0" smtClean="0">
                <a:latin typeface="Trebuchet MS" pitchFamily="34" charset="0"/>
              </a:rPr>
              <a:t>to </a:t>
            </a:r>
            <a:r>
              <a:rPr lang="en-US" sz="3200" b="1" dirty="0" smtClean="0">
                <a:latin typeface="Trebuchet MS" pitchFamily="34" charset="0"/>
              </a:rPr>
              <a:t>PosterPresentations.com</a:t>
            </a:r>
            <a:r>
              <a:rPr lang="en-US" sz="3200" dirty="0" smtClean="0">
                <a:latin typeface="Trebuchet MS" pitchFamily="34" charset="0"/>
              </a:rPr>
              <a:t> for premium quality, same day affordable printing.</a:t>
            </a:r>
            <a:br>
              <a:rPr lang="en-US" sz="3200" dirty="0" smtClean="0">
                <a:latin typeface="Trebuchet MS" pitchFamily="34" charset="0"/>
              </a:rPr>
            </a:br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We provide a series of </a:t>
            </a:r>
            <a:r>
              <a:rPr lang="en-US" sz="3200" b="1" dirty="0" smtClean="0">
                <a:latin typeface="Trebuchet MS" pitchFamily="34" charset="0"/>
              </a:rPr>
              <a:t>online tutorials</a:t>
            </a:r>
            <a:r>
              <a:rPr lang="en-US" sz="3200" dirty="0" smtClean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View our online</a:t>
            </a:r>
            <a:r>
              <a:rPr lang="en-US" sz="3200" baseline="0" dirty="0" smtClean="0">
                <a:latin typeface="Trebuchet MS" pitchFamily="34" charset="0"/>
              </a:rPr>
              <a:t> tutorials at: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latin typeface="Trebuchet MS" pitchFamily="34" charset="0"/>
              </a:rPr>
              <a:t>(copy</a:t>
            </a:r>
            <a:r>
              <a:rPr lang="en-US" sz="3200" baseline="0" dirty="0" smtClean="0">
                <a:latin typeface="Trebuchet MS" pitchFamily="34" charset="0"/>
              </a:rPr>
              <a:t> and paste the link into your web browser).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For assistance and to order your printed poster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at </a:t>
            </a:r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Drag a placeholder onto the</a:t>
            </a:r>
            <a:r>
              <a:rPr lang="en-US" sz="3200" baseline="0" dirty="0" smtClean="0">
                <a:latin typeface="Trebuchet MS" pitchFamily="34" charset="0"/>
              </a:rPr>
              <a:t> poster area,</a:t>
            </a:r>
            <a:r>
              <a:rPr lang="en-US" sz="3200" dirty="0" smtClean="0">
                <a:latin typeface="Trebuchet MS" pitchFamily="34" charset="0"/>
              </a:rPr>
              <a:t> size it, and click it to edit.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Move</a:t>
            </a:r>
            <a:r>
              <a:rPr lang="en-US" sz="3200" baseline="0" dirty="0" smtClean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latin typeface="Trebuchet MS" pitchFamily="34" charset="0"/>
            </a:endParaRPr>
          </a:p>
        </p:txBody>
      </p:sp>
      <p:sp>
        <p:nvSpPr>
          <p:cNvPr id="7" name="Rectangle 36"/>
          <p:cNvSpPr>
            <a:spLocks noChangeArrowheads="1"/>
          </p:cNvSpPr>
          <p:nvPr userDrawn="1"/>
        </p:nvSpPr>
        <p:spPr bwMode="auto">
          <a:xfrm>
            <a:off x="0" y="-1"/>
            <a:ext cx="43891200" cy="4371975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 flipV="1">
            <a:off x="0" y="4503362"/>
            <a:ext cx="43891200" cy="28395441"/>
          </a:xfrm>
          <a:prstGeom prst="rect">
            <a:avLst/>
          </a:prstGeom>
          <a:solidFill>
            <a:schemeClr val="bg1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baseline="-25000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819153" y="32232601"/>
            <a:ext cx="2514600" cy="33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63" tIns="45623" rIns="91263" bIns="45623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2011</a:t>
            </a:r>
            <a:endParaRPr lang="en-US" sz="5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1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33175576" y="5257799"/>
            <a:ext cx="10201272" cy="2674620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11233151" y="5257800"/>
            <a:ext cx="21428073" cy="2674620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514352" y="5267324"/>
            <a:ext cx="10204447" cy="26736675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-10704083" y="21835110"/>
            <a:ext cx="1001856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-10723375" y="12261715"/>
            <a:ext cx="10049040" cy="14924"/>
            <a:chOff x="-10723375" y="12261715"/>
            <a:chExt cx="10049040" cy="14924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-10723375" y="12261715"/>
              <a:ext cx="1004904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-10723375" y="12275051"/>
              <a:ext cx="1004904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62966" y="13118821"/>
            <a:ext cx="590550" cy="43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4" name="TextBox 43"/>
          <p:cNvSpPr txBox="1"/>
          <p:nvPr/>
        </p:nvSpPr>
        <p:spPr>
          <a:xfrm>
            <a:off x="44674430" y="30040436"/>
            <a:ext cx="9160286" cy="2585317"/>
          </a:xfrm>
          <a:prstGeom prst="rect">
            <a:avLst/>
          </a:prstGeom>
          <a:noFill/>
        </p:spPr>
        <p:txBody>
          <a:bodyPr wrap="square" lIns="91436" tIns="45717" rIns="91436" bIns="45717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© 2011 PosterPresentations.com</a:t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en-US" sz="4400" dirty="0" smtClean="0">
                <a:solidFill>
                  <a:schemeClr val="bg1"/>
                </a:solidFill>
              </a:rPr>
              <a:t>    </a:t>
            </a:r>
            <a:r>
              <a:rPr lang="en-US" sz="3700" dirty="0" smtClean="0">
                <a:solidFill>
                  <a:schemeClr val="bg1"/>
                </a:solidFill>
              </a:rPr>
              <a:t>2117 Fourth Street ,</a:t>
            </a:r>
            <a:r>
              <a:rPr lang="en-US" sz="3700" baseline="0" dirty="0" smtClean="0">
                <a:solidFill>
                  <a:schemeClr val="bg1"/>
                </a:solidFill>
              </a:rPr>
              <a:t> Unit C</a:t>
            </a:r>
            <a:br>
              <a:rPr lang="en-US" sz="3700" baseline="0" dirty="0" smtClean="0">
                <a:solidFill>
                  <a:schemeClr val="bg1"/>
                </a:solidFill>
              </a:rPr>
            </a:br>
            <a:r>
              <a:rPr lang="en-US" sz="3700" baseline="0" dirty="0" smtClean="0">
                <a:solidFill>
                  <a:schemeClr val="bg1"/>
                </a:solidFill>
              </a:rPr>
              <a:t>    Berkeley CA 94710</a:t>
            </a:r>
            <a:br>
              <a:rPr lang="en-US" sz="3700" baseline="0" dirty="0" smtClean="0">
                <a:solidFill>
                  <a:schemeClr val="bg1"/>
                </a:solidFill>
              </a:rPr>
            </a:br>
            <a:r>
              <a:rPr lang="en-US" sz="3700" baseline="0" dirty="0" smtClean="0">
                <a:solidFill>
                  <a:schemeClr val="bg1"/>
                </a:solidFill>
              </a:rPr>
              <a:t>    </a:t>
            </a:r>
            <a:r>
              <a:rPr lang="en-US" sz="37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4400" b="1" dirty="0">
              <a:solidFill>
                <a:srgbClr val="FFFF0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-10594081" y="31579427"/>
            <a:ext cx="9771398" cy="1392688"/>
            <a:chOff x="44242388" y="28054064"/>
            <a:chExt cx="9771398" cy="1392688"/>
          </a:xfrm>
        </p:grpSpPr>
        <p:sp>
          <p:nvSpPr>
            <p:cNvPr id="35" name="Rounded Rectangle 34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" name="Picture 7" descr="http://t2.gstatic.com/images?q=tbn:ANd9GcR4APHC6TT9w54M2zn_pvCiBxUNcspYPoVxirLRphBoJabfSvu7zw">
              <a:hlinkClick r:id="rId4"/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4341112" y="28126635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 userDrawn="1"/>
          </p:nvSpPr>
          <p:spPr>
            <a:xfrm>
              <a:off x="45342598" y="28154090"/>
              <a:ext cx="8671188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26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6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b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</a:br>
              <a:endParaRPr lang="en-US" sz="26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4530524" y="29939787"/>
            <a:ext cx="10049040" cy="14924"/>
            <a:chOff x="-10723375" y="12261715"/>
            <a:chExt cx="10049040" cy="14924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-10723375" y="12261715"/>
              <a:ext cx="1004904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-10723375" y="12275051"/>
              <a:ext cx="1004904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44541080" y="4805363"/>
            <a:ext cx="10049040" cy="14924"/>
            <a:chOff x="-10723375" y="12261715"/>
            <a:chExt cx="10049040" cy="14924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-10723375" y="12261715"/>
              <a:ext cx="1004904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-10723375" y="12275051"/>
              <a:ext cx="1004904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1" descr="UT Dallas_tex_rev copy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360" y="788335"/>
            <a:ext cx="8075362" cy="29781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solidFill>
            <a:srgbClr val="047843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>
          <a:solidFill>
            <a:srgbClr val="047843"/>
          </a:solidFill>
        </p:spPr>
        <p:txBody>
          <a:bodyPr/>
          <a:lstStyle/>
          <a:p>
            <a:r>
              <a:rPr lang="en-US" dirty="0" err="1" smtClean="0"/>
              <a:t>zzz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2"/>
          </p:nvPr>
        </p:nvSpPr>
        <p:spPr>
          <a:solidFill>
            <a:srgbClr val="047843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4"/>
          </p:nvPr>
        </p:nvSpPr>
        <p:spPr>
          <a:solidFill>
            <a:srgbClr val="047843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5"/>
          </p:nvPr>
        </p:nvSpPr>
        <p:spPr>
          <a:solidFill>
            <a:srgbClr val="047843"/>
          </a:solidFill>
        </p:spPr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7"/>
          </p:nvPr>
        </p:nvSpPr>
        <p:spPr>
          <a:solidFill>
            <a:srgbClr val="047843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9"/>
          </p:nvPr>
        </p:nvSpPr>
        <p:spPr>
          <a:solidFill>
            <a:srgbClr val="047843"/>
          </a:solidFill>
        </p:spPr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35"/>
          </p:nvPr>
        </p:nvSpPr>
        <p:spPr/>
      </p:sp>
      <p:sp>
        <p:nvSpPr>
          <p:cNvPr id="21" name="Text Placeholder 20"/>
          <p:cNvSpPr>
            <a:spLocks noGrp="1"/>
          </p:cNvSpPr>
          <p:nvPr>
            <p:ph type="body" sz="quarter" idx="150"/>
          </p:nvPr>
        </p:nvSpPr>
        <p:spPr>
          <a:xfrm>
            <a:off x="11252201" y="3185162"/>
            <a:ext cx="21421724" cy="923330"/>
          </a:xfrm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52"/>
          </p:nvPr>
        </p:nvSpPr>
        <p:spPr/>
      </p:sp>
      <p:sp>
        <p:nvSpPr>
          <p:cNvPr id="24" name="Picture Placeholder 23"/>
          <p:cNvSpPr>
            <a:spLocks noGrp="1"/>
          </p:cNvSpPr>
          <p:nvPr>
            <p:ph type="pic" sz="quarter" idx="153"/>
          </p:nvPr>
        </p:nvSpPr>
        <p:spPr/>
      </p:sp>
      <p:sp>
        <p:nvSpPr>
          <p:cNvPr id="25" name="Picture Placeholder 24"/>
          <p:cNvSpPr>
            <a:spLocks noGrp="1"/>
          </p:cNvSpPr>
          <p:nvPr>
            <p:ph type="pic" sz="quarter" idx="154"/>
          </p:nvPr>
        </p:nvSpPr>
        <p:spPr/>
      </p:sp>
      <p:sp>
        <p:nvSpPr>
          <p:cNvPr id="26" name="Picture Placeholder 25"/>
          <p:cNvSpPr>
            <a:spLocks noGrp="1"/>
          </p:cNvSpPr>
          <p:nvPr>
            <p:ph type="pic" sz="quarter" idx="155"/>
          </p:nvPr>
        </p:nvSpPr>
        <p:spPr/>
      </p:sp>
      <p:sp>
        <p:nvSpPr>
          <p:cNvPr id="27" name="Picture Placeholder 26"/>
          <p:cNvSpPr>
            <a:spLocks noGrp="1"/>
          </p:cNvSpPr>
          <p:nvPr>
            <p:ph type="pic" sz="quarter" idx="156"/>
          </p:nvPr>
        </p:nvSpPr>
        <p:spPr/>
      </p:sp>
      <p:sp>
        <p:nvSpPr>
          <p:cNvPr id="28" name="Picture Placeholder 27"/>
          <p:cNvSpPr>
            <a:spLocks noGrp="1"/>
          </p:cNvSpPr>
          <p:nvPr>
            <p:ph type="pic" sz="quarter" idx="157"/>
          </p:nvPr>
        </p:nvSpPr>
        <p:spPr/>
      </p:sp>
      <p:sp>
        <p:nvSpPr>
          <p:cNvPr id="29" name="Picture Placeholder 28"/>
          <p:cNvSpPr>
            <a:spLocks noGrp="1"/>
          </p:cNvSpPr>
          <p:nvPr>
            <p:ph type="pic" sz="quarter" idx="158"/>
          </p:nvPr>
        </p:nvSpPr>
        <p:spPr/>
      </p:sp>
      <p:sp>
        <p:nvSpPr>
          <p:cNvPr id="30" name="Text Placeholder 29"/>
          <p:cNvSpPr>
            <a:spLocks noGrp="1"/>
          </p:cNvSpPr>
          <p:nvPr>
            <p:ph type="body" sz="quarter" idx="16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6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6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7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7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7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7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7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7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7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7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7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7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8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8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8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8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4926985" y="771082"/>
            <a:ext cx="184666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osterPresentations.com-36x48_Trifold_Template-V2b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PosterPresentations.com-36x48_Trifold_Template-V2b</Template>
  <TotalTime>24</TotalTime>
  <Words>2</Words>
  <Application>Microsoft Macintosh PowerPoint</Application>
  <PresentationFormat>Custom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PosterPresentations.com-36x48_Trifold_Template-V2b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PosterPresentations.com - 510.649.3001</dc:creator>
  <cp:keywords/>
  <dc:description>This template is the property of PosterPresentations.com. Call us if you need help with this poster template._x000d_
1-866-649-3004           _x000d_
 (c)PosterPresentations.com</dc:description>
  <cp:lastModifiedBy>lxe072000</cp:lastModifiedBy>
  <cp:revision>7</cp:revision>
  <dcterms:created xsi:type="dcterms:W3CDTF">2011-04-21T17:06:52Z</dcterms:created>
  <dcterms:modified xsi:type="dcterms:W3CDTF">2011-08-30T19:41:06Z</dcterms:modified>
  <cp:category/>
</cp:coreProperties>
</file>