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6"/>
  </p:notesMasterIdLst>
  <p:handoutMasterIdLst>
    <p:handoutMasterId r:id="rId7"/>
  </p:handoutMasterIdLst>
  <p:sldIdLst>
    <p:sldId id="286" r:id="rId5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30"/>
    <a:srgbClr val="E57132"/>
    <a:srgbClr val="146C38"/>
    <a:srgbClr val="87DF29"/>
    <a:srgbClr val="8ADD4C"/>
    <a:srgbClr val="E65D03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4674" autoAdjust="0"/>
  </p:normalViewPr>
  <p:slideViewPr>
    <p:cSldViewPr snapToGrid="0" snapToObjects="1" showGuides="1">
      <p:cViewPr varScale="1">
        <p:scale>
          <a:sx n="25" d="100"/>
          <a:sy n="25" d="100"/>
        </p:scale>
        <p:origin x="2368" y="248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9/17/19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5996467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004405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257801"/>
            <a:ext cx="1005840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7940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265739"/>
            <a:ext cx="1357312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7949530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242973"/>
            <a:ext cx="1357312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304135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573407"/>
            <a:ext cx="1357153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012343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265739"/>
            <a:ext cx="135794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265739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004405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210866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794953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679401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41806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599646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13410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69876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6" y="5996467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14919070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5" y="14212888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587164" y="23505310"/>
            <a:ext cx="2072004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587164" y="24243974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8" y="6004405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829198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1" y="29030647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/>
          <p:cNvSpPr>
            <a:spLocks noChangeArrowheads="1"/>
          </p:cNvSpPr>
          <p:nvPr userDrawn="1"/>
        </p:nvSpPr>
        <p:spPr bwMode="auto">
          <a:xfrm flipV="1">
            <a:off x="0" y="4503362"/>
            <a:ext cx="43891200" cy="28395441"/>
          </a:xfrm>
          <a:prstGeom prst="rect">
            <a:avLst/>
          </a:prstGeom>
          <a:solidFill>
            <a:schemeClr val="bg1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>
              <a:solidFill>
                <a:srgbClr val="A6A6A6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has four</a:t>
            </a: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the layout options.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professional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>
                <a:solidFill>
                  <a:schemeClr val="bg1"/>
                </a:solidFill>
              </a:rPr>
              <a:t> Unit C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</a:t>
            </a:r>
            <a:r>
              <a:rPr lang="en-US" sz="3200" b="1" baseline="0" dirty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6"/>
          <p:cNvSpPr>
            <a:spLocks noChangeArrowheads="1"/>
          </p:cNvSpPr>
          <p:nvPr userDrawn="1"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rgbClr val="E5713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5562021" y="471720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C1477A4-FE62-F948-AA5F-1A84382F77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333753" y="649765"/>
            <a:ext cx="3088383" cy="3237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3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150536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386670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has four</a:t>
            </a: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the layout options.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professional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>
                <a:solidFill>
                  <a:schemeClr val="bg1"/>
                </a:solidFill>
              </a:rPr>
              <a:t> Unit C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</a:t>
            </a:r>
            <a:r>
              <a:rPr lang="en-US" sz="3200" b="1" baseline="0" dirty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2" y="5257800"/>
            <a:ext cx="20724813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has four</a:t>
            </a: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the layout options.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professional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>
                <a:solidFill>
                  <a:schemeClr val="bg1"/>
                </a:solidFill>
              </a:rPr>
              <a:t> Unit C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</a:t>
            </a:r>
            <a:r>
              <a:rPr lang="en-US" sz="3200" b="1" baseline="0" dirty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42057638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has four</a:t>
            </a: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the layout options.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3134780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professional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   </a:t>
            </a:r>
            <a:r>
              <a:rPr lang="en-US" sz="3200" dirty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>
                <a:solidFill>
                  <a:schemeClr val="bg1"/>
                </a:solidFill>
              </a:rPr>
              <a:t> Unit C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>
                <a:solidFill>
                  <a:schemeClr val="bg1"/>
                </a:solidFill>
              </a:rPr>
            </a:br>
            <a:r>
              <a:rPr lang="en-US" sz="3200" baseline="0" dirty="0">
                <a:solidFill>
                  <a:schemeClr val="bg1"/>
                </a:solidFill>
              </a:rPr>
              <a:t>    </a:t>
            </a:r>
            <a:r>
              <a:rPr lang="en-US" sz="3200" b="1" baseline="0" dirty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3" name="Rounded Rectangle 32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00423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0"/>
          </p:nvPr>
        </p:nvSpPr>
        <p:spPr>
          <a:xfrm>
            <a:off x="5932593" y="3185162"/>
            <a:ext cx="31998968" cy="923330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210684" y="563642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13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Trebuchet MS</vt:lpstr>
      <vt:lpstr>PosterPresentations.com-36x48-Template-V2b</vt:lpstr>
      <vt:lpstr>1_Classic 3 Columns</vt:lpstr>
      <vt:lpstr>Classic - Wide Center</vt:lpstr>
      <vt:lpstr>Right Highlight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Microsoft Office User</cp:lastModifiedBy>
  <cp:revision>9</cp:revision>
  <dcterms:created xsi:type="dcterms:W3CDTF">2011-04-21T17:08:10Z</dcterms:created>
  <dcterms:modified xsi:type="dcterms:W3CDTF">2019-09-17T19:56:06Z</dcterms:modified>
</cp:coreProperties>
</file>